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73152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6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97187"/>
            <a:ext cx="5829300" cy="254677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842174"/>
            <a:ext cx="5143500" cy="176614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0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89467"/>
            <a:ext cx="1478756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89467"/>
            <a:ext cx="4350544" cy="619929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8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4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823722"/>
            <a:ext cx="5915025" cy="304291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895429"/>
            <a:ext cx="5915025" cy="16001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41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947333"/>
            <a:ext cx="2914650" cy="46414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947333"/>
            <a:ext cx="2914650" cy="46414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89468"/>
            <a:ext cx="5915025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793241"/>
            <a:ext cx="2901255" cy="87883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672080"/>
            <a:ext cx="2901255" cy="3930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793241"/>
            <a:ext cx="2915543" cy="87883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672080"/>
            <a:ext cx="2915543" cy="3930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9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9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7680"/>
            <a:ext cx="2211884" cy="17068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053255"/>
            <a:ext cx="3471863" cy="519853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194560"/>
            <a:ext cx="2211884" cy="406569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5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7680"/>
            <a:ext cx="2211884" cy="17068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053255"/>
            <a:ext cx="3471863" cy="519853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194560"/>
            <a:ext cx="2211884" cy="406569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7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89468"/>
            <a:ext cx="5915025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947333"/>
            <a:ext cx="5915025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780108"/>
            <a:ext cx="154305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CFC1D-3258-42A4-9477-AE1AC58F674F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780108"/>
            <a:ext cx="2314575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780108"/>
            <a:ext cx="154305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49C50-B35A-4F73-B476-DCBAFBC15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70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249E1F-8929-47BC-930F-CEF117B477EB}"/>
              </a:ext>
            </a:extLst>
          </p:cNvPr>
          <p:cNvSpPr/>
          <p:nvPr/>
        </p:nvSpPr>
        <p:spPr>
          <a:xfrm>
            <a:off x="108586" y="206912"/>
            <a:ext cx="6475094" cy="66937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Manager object that provides access to the connected units</a:t>
            </a:r>
          </a:p>
          <a:p>
            <a:r>
              <a:rPr lang="en-US" sz="1100" dirty="0" err="1"/>
              <a:t>RealTimeDataStoreManager</a:t>
            </a:r>
            <a:endParaRPr lang="en-US" sz="1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8F8D67-5E30-4091-AF8A-EBF00484FD4E}"/>
              </a:ext>
            </a:extLst>
          </p:cNvPr>
          <p:cNvSpPr/>
          <p:nvPr/>
        </p:nvSpPr>
        <p:spPr>
          <a:xfrm>
            <a:off x="102996" y="1265078"/>
            <a:ext cx="4180246" cy="74833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Provider of the actual measurements</a:t>
            </a:r>
          </a:p>
          <a:p>
            <a:r>
              <a:rPr lang="en-US" sz="1100" dirty="0" err="1"/>
              <a:t>RealTimeDataBaseManager</a:t>
            </a:r>
            <a:endParaRPr lang="en-US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1FBC8B-BB74-4877-A351-C2FBBE13825F}"/>
              </a:ext>
            </a:extLst>
          </p:cNvPr>
          <p:cNvSpPr/>
          <p:nvPr/>
        </p:nvSpPr>
        <p:spPr>
          <a:xfrm>
            <a:off x="4724420" y="1105342"/>
            <a:ext cx="1859260" cy="7483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All streams </a:t>
            </a:r>
          </a:p>
          <a:p>
            <a:pPr algn="ctr"/>
            <a:r>
              <a:rPr lang="en-US" sz="1200" dirty="0" err="1"/>
              <a:t>GetAllStreamItems</a:t>
            </a:r>
            <a:r>
              <a:rPr lang="en-US" sz="1200" dirty="0"/>
              <a:t>()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BA53E1-31A2-4549-9C33-DA4CD815575A}"/>
              </a:ext>
            </a:extLst>
          </p:cNvPr>
          <p:cNvSpPr/>
          <p:nvPr/>
        </p:nvSpPr>
        <p:spPr>
          <a:xfrm>
            <a:off x="102996" y="5600782"/>
            <a:ext cx="4709635" cy="7250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Collection of the measurements requested</a:t>
            </a:r>
          </a:p>
          <a:p>
            <a:r>
              <a:rPr lang="en-US" sz="1100" dirty="0"/>
              <a:t>List&lt;</a:t>
            </a:r>
            <a:r>
              <a:rPr lang="en-US" sz="1100" dirty="0" err="1"/>
              <a:t>MeasurementValue</a:t>
            </a:r>
            <a:r>
              <a:rPr lang="en-US" sz="1100" dirty="0"/>
              <a:t>&gt;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4B94FA-A8F7-4EE9-B10F-E9AF39A8FD43}"/>
              </a:ext>
            </a:extLst>
          </p:cNvPr>
          <p:cNvSpPr/>
          <p:nvPr/>
        </p:nvSpPr>
        <p:spPr>
          <a:xfrm>
            <a:off x="102995" y="4637171"/>
            <a:ext cx="3396337" cy="7250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An actual measurement value </a:t>
            </a:r>
          </a:p>
          <a:p>
            <a:r>
              <a:rPr lang="en-US" sz="1100" dirty="0" err="1"/>
              <a:t>MeasurementValue</a:t>
            </a:r>
            <a:endParaRPr lang="en-US" sz="11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4FC27E-4E4F-4215-BB00-C1992A8D5CEF}"/>
              </a:ext>
            </a:extLst>
          </p:cNvPr>
          <p:cNvSpPr/>
          <p:nvPr/>
        </p:nvSpPr>
        <p:spPr>
          <a:xfrm>
            <a:off x="2367708" y="2273099"/>
            <a:ext cx="989330" cy="5544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Request ID</a:t>
            </a:r>
            <a:endParaRPr lang="en-US" sz="105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EED6B5-AED0-4C04-BC15-7081D2BE341F}"/>
              </a:ext>
            </a:extLst>
          </p:cNvPr>
          <p:cNvSpPr/>
          <p:nvPr/>
        </p:nvSpPr>
        <p:spPr>
          <a:xfrm>
            <a:off x="96066" y="6540554"/>
            <a:ext cx="1069346" cy="41605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Value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B002CF-A423-40B5-865D-29CB930BC220}"/>
              </a:ext>
            </a:extLst>
          </p:cNvPr>
          <p:cNvSpPr/>
          <p:nvPr/>
        </p:nvSpPr>
        <p:spPr>
          <a:xfrm>
            <a:off x="1534727" y="6540554"/>
            <a:ext cx="1069346" cy="41605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Time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ABAED0-05AD-467D-9FAF-9324091341F7}"/>
              </a:ext>
            </a:extLst>
          </p:cNvPr>
          <p:cNvSpPr/>
          <p:nvPr/>
        </p:nvSpPr>
        <p:spPr>
          <a:xfrm>
            <a:off x="3007783" y="6547539"/>
            <a:ext cx="1804848" cy="41605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IsDataGood</a:t>
            </a:r>
            <a:endParaRPr lang="en-US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E6FC08-21C4-4FEF-BFC4-242AABBC061F}"/>
              </a:ext>
            </a:extLst>
          </p:cNvPr>
          <p:cNvSpPr/>
          <p:nvPr/>
        </p:nvSpPr>
        <p:spPr>
          <a:xfrm>
            <a:off x="4984797" y="2075364"/>
            <a:ext cx="1338505" cy="8748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Stream identifier</a:t>
            </a:r>
          </a:p>
          <a:p>
            <a:pPr algn="ctr"/>
            <a:r>
              <a:rPr lang="en-US" sz="1200" dirty="0" err="1"/>
              <a:t>StreamId</a:t>
            </a:r>
            <a:endParaRPr lang="en-US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75B957-38A2-45BC-BAF8-BE5751997548}"/>
              </a:ext>
            </a:extLst>
          </p:cNvPr>
          <p:cNvSpPr/>
          <p:nvPr/>
        </p:nvSpPr>
        <p:spPr>
          <a:xfrm>
            <a:off x="96066" y="2267842"/>
            <a:ext cx="2166887" cy="12967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What measurements are required?</a:t>
            </a:r>
          </a:p>
          <a:p>
            <a:r>
              <a:rPr lang="en-US" sz="1100" dirty="0" err="1"/>
              <a:t>ConfigureMeasurementsToRead</a:t>
            </a:r>
            <a:r>
              <a:rPr lang="en-US" sz="1100" dirty="0"/>
              <a:t>()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40EB4F-0C83-4CCD-AF17-49809FFA7C15}"/>
              </a:ext>
            </a:extLst>
          </p:cNvPr>
          <p:cNvSpPr/>
          <p:nvPr/>
        </p:nvSpPr>
        <p:spPr>
          <a:xfrm>
            <a:off x="649990" y="3779282"/>
            <a:ext cx="3633252" cy="652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/>
              <a:t>Get the measurements required</a:t>
            </a:r>
          </a:p>
          <a:p>
            <a:r>
              <a:rPr lang="en-US" sz="1100" dirty="0" err="1"/>
              <a:t>GetData</a:t>
            </a:r>
            <a:r>
              <a:rPr lang="en-US" sz="1100" dirty="0"/>
              <a:t>()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8E65CB6-DCF7-4840-838A-48619AA34DF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2466616" y="4431370"/>
            <a:ext cx="0" cy="20580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27CCEF-4635-47CD-9978-8C37A3EC93D8}"/>
              </a:ext>
            </a:extLst>
          </p:cNvPr>
          <p:cNvCxnSpPr>
            <a:cxnSpLocks/>
          </p:cNvCxnSpPr>
          <p:nvPr/>
        </p:nvCxnSpPr>
        <p:spPr>
          <a:xfrm>
            <a:off x="1615002" y="876282"/>
            <a:ext cx="0" cy="388796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1FC61BA-FE7A-44AC-AFFA-B43C3E1CCEEB}"/>
              </a:ext>
            </a:extLst>
          </p:cNvPr>
          <p:cNvCxnSpPr>
            <a:endCxn id="9" idx="0"/>
          </p:cNvCxnSpPr>
          <p:nvPr/>
        </p:nvCxnSpPr>
        <p:spPr>
          <a:xfrm>
            <a:off x="5654049" y="876282"/>
            <a:ext cx="1" cy="22906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07A4A4-4CA7-423B-A5BF-876F9AB4D851}"/>
              </a:ext>
            </a:extLst>
          </p:cNvPr>
          <p:cNvCxnSpPr>
            <a:stCxn id="9" idx="2"/>
            <a:endCxn id="17" idx="0"/>
          </p:cNvCxnSpPr>
          <p:nvPr/>
        </p:nvCxnSpPr>
        <p:spPr>
          <a:xfrm>
            <a:off x="5654050" y="1853675"/>
            <a:ext cx="0" cy="22168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EA2663C-FB28-4046-AFE7-A976F140BD8B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2862373" y="2013411"/>
            <a:ext cx="0" cy="2596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211406E-712C-45A2-A080-868D8823B823}"/>
              </a:ext>
            </a:extLst>
          </p:cNvPr>
          <p:cNvCxnSpPr>
            <a:cxnSpLocks/>
          </p:cNvCxnSpPr>
          <p:nvPr/>
        </p:nvCxnSpPr>
        <p:spPr>
          <a:xfrm>
            <a:off x="1553513" y="5362239"/>
            <a:ext cx="0" cy="23854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A6EC88C-6062-40CD-AEE3-D63DC5CD5B39}"/>
              </a:ext>
            </a:extLst>
          </p:cNvPr>
          <p:cNvCxnSpPr>
            <a:cxnSpLocks/>
          </p:cNvCxnSpPr>
          <p:nvPr/>
        </p:nvCxnSpPr>
        <p:spPr>
          <a:xfrm>
            <a:off x="781050" y="6325850"/>
            <a:ext cx="0" cy="22168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84BC292-A199-43B2-8F00-A6ACF64ACF6E}"/>
              </a:ext>
            </a:extLst>
          </p:cNvPr>
          <p:cNvCxnSpPr>
            <a:cxnSpLocks/>
          </p:cNvCxnSpPr>
          <p:nvPr/>
        </p:nvCxnSpPr>
        <p:spPr>
          <a:xfrm>
            <a:off x="2079094" y="6325850"/>
            <a:ext cx="0" cy="22168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338DDF7-5391-4D2E-A79A-7291A233D0D6}"/>
              </a:ext>
            </a:extLst>
          </p:cNvPr>
          <p:cNvCxnSpPr>
            <a:cxnSpLocks/>
          </p:cNvCxnSpPr>
          <p:nvPr/>
        </p:nvCxnSpPr>
        <p:spPr>
          <a:xfrm>
            <a:off x="3887451" y="6325850"/>
            <a:ext cx="0" cy="22168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99F022C-5469-41CB-8E52-B64F066CC40B}"/>
              </a:ext>
            </a:extLst>
          </p:cNvPr>
          <p:cNvCxnSpPr>
            <a:cxnSpLocks/>
          </p:cNvCxnSpPr>
          <p:nvPr/>
        </p:nvCxnSpPr>
        <p:spPr>
          <a:xfrm flipV="1">
            <a:off x="1269755" y="2013411"/>
            <a:ext cx="0" cy="2544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612453F-7831-41D9-B485-A93F71CB529B}"/>
              </a:ext>
            </a:extLst>
          </p:cNvPr>
          <p:cNvCxnSpPr>
            <a:cxnSpLocks/>
          </p:cNvCxnSpPr>
          <p:nvPr/>
        </p:nvCxnSpPr>
        <p:spPr>
          <a:xfrm>
            <a:off x="3746500" y="2013411"/>
            <a:ext cx="0" cy="176587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0729A941-93F8-440D-9D15-64835E751292}"/>
              </a:ext>
            </a:extLst>
          </p:cNvPr>
          <p:cNvSpPr/>
          <p:nvPr/>
        </p:nvSpPr>
        <p:spPr>
          <a:xfrm>
            <a:off x="4618624" y="3205229"/>
            <a:ext cx="2070849" cy="6693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Decide which data streams to use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A455E6A-8202-45B9-855E-BE3625A00A23}"/>
              </a:ext>
            </a:extLst>
          </p:cNvPr>
          <p:cNvCxnSpPr>
            <a:cxnSpLocks/>
            <a:stCxn id="17" idx="2"/>
            <a:endCxn id="56" idx="0"/>
          </p:cNvCxnSpPr>
          <p:nvPr/>
        </p:nvCxnSpPr>
        <p:spPr>
          <a:xfrm flipH="1">
            <a:off x="5654049" y="2950252"/>
            <a:ext cx="1" cy="254977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3D2B1FD-A3D2-495F-B4F7-4DE108196FC4}"/>
              </a:ext>
            </a:extLst>
          </p:cNvPr>
          <p:cNvCxnSpPr>
            <a:cxnSpLocks/>
          </p:cNvCxnSpPr>
          <p:nvPr/>
        </p:nvCxnSpPr>
        <p:spPr>
          <a:xfrm flipH="1">
            <a:off x="2262953" y="3436620"/>
            <a:ext cx="2355671" cy="0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43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61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Haroon Haider</dc:creator>
  <cp:lastModifiedBy>Christopher Lawford</cp:lastModifiedBy>
  <cp:revision>8</cp:revision>
  <dcterms:created xsi:type="dcterms:W3CDTF">2018-03-13T16:34:27Z</dcterms:created>
  <dcterms:modified xsi:type="dcterms:W3CDTF">2018-03-14T10:03:58Z</dcterms:modified>
</cp:coreProperties>
</file>