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07070-C088-4A15-92B3-4E767404B1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A467B8-1795-4859-B72A-CFBBF557BD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AD6574-9AE7-41A3-AD3E-C871F5A25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7FCF-4DC5-47D7-AA25-19464D02C790}" type="datetimeFigureOut">
              <a:rPr lang="en-GB" smtClean="0"/>
              <a:t>13/03/2018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103C2-2605-418E-9E4E-CE2205A6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634F2-6CA0-4644-BE11-9A9A7EA66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74CD-2400-476B-B263-6ECCA97DB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809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53B17-7F17-490D-9CB7-35EAF655D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67B507-69BB-4BE6-A37F-C551928C5D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3814D-25E1-478C-BA4A-7EDE01BB9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7FCF-4DC5-47D7-AA25-19464D02C790}" type="datetimeFigureOut">
              <a:rPr lang="en-GB" smtClean="0"/>
              <a:t>13/03/2018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EA7E83-53F2-4F84-A418-24A96EA5A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2FC07-536F-4863-AF18-B221715EB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74CD-2400-476B-B263-6ECCA97DB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952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114EFD-8A93-4038-A0BC-35D59CEFE0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F207BC-69AE-4505-9C71-B0239E0812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89890B-B4B5-48F7-9211-4E1D223AE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7FCF-4DC5-47D7-AA25-19464D02C790}" type="datetimeFigureOut">
              <a:rPr lang="en-GB" smtClean="0"/>
              <a:t>13/03/2018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AD15F-4287-475D-BAF2-4AF934C62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EBBB06-1662-46FC-8057-6C9EA509D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74CD-2400-476B-B263-6ECCA97DB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9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6BA1D-0C7F-48C7-9A12-3FB17C26E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D2ABA-7DFF-4183-B744-1EDE39342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A8E2F-E31E-4000-8E17-E0251F6C1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7FCF-4DC5-47D7-AA25-19464D02C790}" type="datetimeFigureOut">
              <a:rPr lang="en-GB" smtClean="0"/>
              <a:t>13/03/2018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11E5F-BE9F-4848-9E06-6E467CE33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C61A1-4999-48AB-9D45-E3DB3F71C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74CD-2400-476B-B263-6ECCA97DB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702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E83C2-2336-479F-BAC2-963F6C59E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863D52-B437-49EA-A59F-864A9C626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B564C-19FD-4388-814F-1103EAFA7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7FCF-4DC5-47D7-AA25-19464D02C790}" type="datetimeFigureOut">
              <a:rPr lang="en-GB" smtClean="0"/>
              <a:t>13/03/2018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07EC6-200A-4B04-B6F5-1BC8B2F73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3274F-43BB-4806-8D69-445F72F34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74CD-2400-476B-B263-6ECCA97DB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849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EDD93-A4E3-42D4-8390-52D0774E2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1A5CA-5A1D-4002-8D37-F2146219F6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3DB539-2106-4043-B91B-BE76B1699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8858A2-AF93-4C1E-8EFD-175AB573E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7FCF-4DC5-47D7-AA25-19464D02C790}" type="datetimeFigureOut">
              <a:rPr lang="en-GB" smtClean="0"/>
              <a:t>13/03/2018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9D96D5-ED9E-4D12-B578-FFBDA8654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E35089-42A9-4184-8883-E4D0CF909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74CD-2400-476B-B263-6ECCA97DB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463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01588-8329-4D4B-B866-0D2CF2BB8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7310B6-FC02-4F99-AEA2-08A3A1F01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60977-35FD-409A-991D-81F41F7DE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DFC0E6-0C3A-4D46-8A46-4701E5C3F2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813856-5DBB-4042-9352-838F8279F2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56169A-E348-48F8-BFC2-851201D75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7FCF-4DC5-47D7-AA25-19464D02C790}" type="datetimeFigureOut">
              <a:rPr lang="en-GB" smtClean="0"/>
              <a:t>13/03/2018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99A5A8-0F6F-402D-BAA8-96FBC13B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E2D74F-1DAB-49EF-9049-0E09FA864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74CD-2400-476B-B263-6ECCA97DB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593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17E8F-0FE2-4A2C-994F-213532E1C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BDCCC7-60FB-48EB-A7C0-3272403D9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7FCF-4DC5-47D7-AA25-19464D02C790}" type="datetimeFigureOut">
              <a:rPr lang="en-GB" smtClean="0"/>
              <a:t>13/03/2018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DA7C12-8339-4AC9-8F4C-66260BFCF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5B4F8E-99C0-4E73-B5B7-A8A1E51FF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74CD-2400-476B-B263-6ECCA97DB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62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F29C68-D0A9-4534-8B12-F43EB3376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7FCF-4DC5-47D7-AA25-19464D02C790}" type="datetimeFigureOut">
              <a:rPr lang="en-GB" smtClean="0"/>
              <a:t>13/03/2018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0F730F-4842-4C04-8C6B-AC0899815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347C25-015D-4685-B154-05BDBAA4F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74CD-2400-476B-B263-6ECCA97DB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230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CB0A-2F89-4AA9-9512-DC2B41383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9A62E-9156-47B0-B058-538F3A588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C8F89-B683-4277-B919-F418877BEE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D62FC9-8641-437E-8C0A-AEBC636FE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7FCF-4DC5-47D7-AA25-19464D02C790}" type="datetimeFigureOut">
              <a:rPr lang="en-GB" smtClean="0"/>
              <a:t>13/03/2018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851E8-73AD-4D50-98E9-8DC594968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342E43-D5F7-44DD-9025-7D2ED4D57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74CD-2400-476B-B263-6ECCA97DB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925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98EC6-4564-43A0-87CA-D2DC2C9B5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C87D14-33E4-4130-B2DE-4BFE607170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0D037A-DE60-4023-8987-8D55987F3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480C77-F509-4D05-9189-56AB07D24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7FCF-4DC5-47D7-AA25-19464D02C790}" type="datetimeFigureOut">
              <a:rPr lang="en-GB" smtClean="0"/>
              <a:t>13/03/2018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07C90E-CCA6-4CE8-86D6-141A8DF43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D22B96-B41C-4669-8BF6-28B34B9B8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74CD-2400-476B-B263-6ECCA97DB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367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69E194-1860-406D-8948-21EEE1868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5DD1B-2C8D-4FA0-A7E3-8D8D380B59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BD3E6-9C93-4677-800E-D619239610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97FCF-4DC5-47D7-AA25-19464D02C790}" type="datetimeFigureOut">
              <a:rPr lang="en-GB" smtClean="0"/>
              <a:t>13/03/2018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57812-2AF7-4B90-AC8C-66D96F78DA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5CEC9-779E-43FE-9B86-A8BBED49C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A74CD-2400-476B-B263-6ECCA97DB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738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8A4F835D-8836-4B15-AD2A-0CDB4D0A0971}"/>
              </a:ext>
            </a:extLst>
          </p:cNvPr>
          <p:cNvGrpSpPr/>
          <p:nvPr/>
        </p:nvGrpSpPr>
        <p:grpSpPr>
          <a:xfrm>
            <a:off x="1023981" y="1042416"/>
            <a:ext cx="9360000" cy="5056937"/>
            <a:chOff x="1023981" y="1042416"/>
            <a:chExt cx="9360000" cy="505693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AD394AB-B5A2-43A8-B2AD-ACAA8A5D58E0}"/>
                </a:ext>
              </a:extLst>
            </p:cNvPr>
            <p:cNvSpPr/>
            <p:nvPr/>
          </p:nvSpPr>
          <p:spPr>
            <a:xfrm>
              <a:off x="1023981" y="1042416"/>
              <a:ext cx="9360000" cy="505693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1CA5F23-3EC1-4DE9-AF88-97FF585CDD8B}"/>
                </a:ext>
              </a:extLst>
            </p:cNvPr>
            <p:cNvSpPr/>
            <p:nvPr/>
          </p:nvSpPr>
          <p:spPr>
            <a:xfrm>
              <a:off x="1202722" y="1898882"/>
              <a:ext cx="2880000" cy="1800000"/>
            </a:xfrm>
            <a:prstGeom prst="rect">
              <a:avLst/>
            </a:prstGeom>
            <a:solidFill>
              <a:srgbClr val="D632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GB" dirty="0"/>
            </a:p>
            <a:p>
              <a:pPr algn="ctr"/>
              <a:r>
                <a:rPr lang="en-GB" sz="2400" dirty="0" err="1"/>
                <a:t>NAVlib</a:t>
              </a:r>
              <a:br>
                <a:rPr lang="en-GB" dirty="0"/>
              </a:br>
              <a:endParaRPr lang="en-GB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BA99220-8A1F-4E91-B664-160E36DBF271}"/>
                </a:ext>
              </a:extLst>
            </p:cNvPr>
            <p:cNvSpPr/>
            <p:nvPr/>
          </p:nvSpPr>
          <p:spPr>
            <a:xfrm>
              <a:off x="4231103" y="1898882"/>
              <a:ext cx="2880000" cy="1800000"/>
            </a:xfrm>
            <a:prstGeom prst="rect">
              <a:avLst/>
            </a:prstGeom>
            <a:solidFill>
              <a:srgbClr val="D632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GB" dirty="0"/>
            </a:p>
            <a:p>
              <a:pPr algn="ctr"/>
              <a:r>
                <a:rPr lang="en-GB" sz="2400" dirty="0" err="1"/>
                <a:t>NAVapi</a:t>
              </a:r>
              <a:endParaRPr lang="en-GB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3B1C3E3-F4FA-4C11-9499-B3F5B00BDAED}"/>
                </a:ext>
              </a:extLst>
            </p:cNvPr>
            <p:cNvSpPr/>
            <p:nvPr/>
          </p:nvSpPr>
          <p:spPr>
            <a:xfrm>
              <a:off x="4231103" y="3882821"/>
              <a:ext cx="2880000" cy="1800000"/>
            </a:xfrm>
            <a:prstGeom prst="rect">
              <a:avLst/>
            </a:prstGeom>
            <a:solidFill>
              <a:srgbClr val="D632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GB" dirty="0"/>
            </a:p>
            <a:p>
              <a:pPr algn="ctr"/>
              <a:r>
                <a:rPr lang="en-GB" sz="2400" dirty="0"/>
                <a:t>Tools</a:t>
              </a:r>
              <a:endParaRPr lang="en-GB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E9C2F80-DFDA-43A7-AE00-7219BC49DB92}"/>
                </a:ext>
              </a:extLst>
            </p:cNvPr>
            <p:cNvSpPr txBox="1"/>
            <p:nvPr/>
          </p:nvSpPr>
          <p:spPr>
            <a:xfrm>
              <a:off x="3726900" y="1140880"/>
              <a:ext cx="395416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4000" dirty="0" err="1">
                  <a:solidFill>
                    <a:schemeClr val="bg1"/>
                  </a:solidFill>
                </a:rPr>
                <a:t>NAVsdk</a:t>
              </a:r>
              <a:endParaRPr lang="en-GB" sz="4000" dirty="0">
                <a:solidFill>
                  <a:schemeClr val="bg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9A974EF-44D3-4004-ACED-38C13DB96ACF}"/>
                </a:ext>
              </a:extLst>
            </p:cNvPr>
            <p:cNvSpPr/>
            <p:nvPr/>
          </p:nvSpPr>
          <p:spPr>
            <a:xfrm>
              <a:off x="1202723" y="3882821"/>
              <a:ext cx="2880000" cy="1800000"/>
            </a:xfrm>
            <a:prstGeom prst="rect">
              <a:avLst/>
            </a:prstGeom>
            <a:solidFill>
              <a:srgbClr val="D632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GB" dirty="0"/>
            </a:p>
            <a:p>
              <a:pPr algn="ctr"/>
              <a:r>
                <a:rPr lang="en-GB" sz="2400" dirty="0"/>
                <a:t>Datasets</a:t>
              </a:r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245A6FF-B840-417C-AD12-D62ECEAC3135}"/>
                </a:ext>
              </a:extLst>
            </p:cNvPr>
            <p:cNvSpPr txBox="1"/>
            <p:nvPr/>
          </p:nvSpPr>
          <p:spPr>
            <a:xfrm>
              <a:off x="1424321" y="2706610"/>
              <a:ext cx="243680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Collection of libraries to facilitate communication with OxTS devices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93B15C5-B0AB-4360-9CDE-FD632266D813}"/>
                </a:ext>
              </a:extLst>
            </p:cNvPr>
            <p:cNvSpPr txBox="1"/>
            <p:nvPr/>
          </p:nvSpPr>
          <p:spPr>
            <a:xfrm>
              <a:off x="4423071" y="2829721"/>
              <a:ext cx="249606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The specification of the list of functions you can use.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CE75E5A-80FD-4D19-A7EA-F8308971653F}"/>
                </a:ext>
              </a:extLst>
            </p:cNvPr>
            <p:cNvSpPr txBox="1"/>
            <p:nvPr/>
          </p:nvSpPr>
          <p:spPr>
            <a:xfrm>
              <a:off x="1394691" y="4707762"/>
              <a:ext cx="2496065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Demo datasets to develop and test the functionality of </a:t>
              </a:r>
              <a:r>
                <a:rPr lang="en-GB" sz="1400" dirty="0" err="1">
                  <a:solidFill>
                    <a:schemeClr val="bg1"/>
                  </a:solidFill>
                </a:rPr>
                <a:t>NAVlib</a:t>
              </a:r>
              <a:r>
                <a:rPr lang="en-GB" sz="1400" dirty="0">
                  <a:solidFill>
                    <a:schemeClr val="bg1"/>
                  </a:solidFill>
                </a:rPr>
                <a:t> libraries 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686CE08-5F41-460B-8637-D5EA3EF7E831}"/>
                </a:ext>
              </a:extLst>
            </p:cNvPr>
            <p:cNvSpPr txBox="1"/>
            <p:nvPr/>
          </p:nvSpPr>
          <p:spPr>
            <a:xfrm>
              <a:off x="4423071" y="4707762"/>
              <a:ext cx="2496065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Utilities to support the development of applications e.g. File Replay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F7EDE32-EDB8-4B56-B957-5359358D2905}"/>
                </a:ext>
              </a:extLst>
            </p:cNvPr>
            <p:cNvSpPr/>
            <p:nvPr/>
          </p:nvSpPr>
          <p:spPr>
            <a:xfrm>
              <a:off x="7256659" y="1898882"/>
              <a:ext cx="2880000" cy="1800000"/>
            </a:xfrm>
            <a:prstGeom prst="rect">
              <a:avLst/>
            </a:prstGeom>
            <a:solidFill>
              <a:srgbClr val="D632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GB" dirty="0"/>
            </a:p>
            <a:p>
              <a:pPr algn="ctr"/>
              <a:r>
                <a:rPr lang="en-GB" sz="2400" dirty="0"/>
                <a:t>Examples</a:t>
              </a:r>
              <a:endParaRPr lang="en-GB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BEA7E35-9308-4E59-B7DD-A8F50C086FDC}"/>
                </a:ext>
              </a:extLst>
            </p:cNvPr>
            <p:cNvSpPr/>
            <p:nvPr/>
          </p:nvSpPr>
          <p:spPr>
            <a:xfrm>
              <a:off x="7273985" y="3873043"/>
              <a:ext cx="2880000" cy="1800000"/>
            </a:xfrm>
            <a:prstGeom prst="rect">
              <a:avLst/>
            </a:prstGeom>
            <a:solidFill>
              <a:srgbClr val="D632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GB" dirty="0"/>
            </a:p>
            <a:p>
              <a:pPr algn="ctr"/>
              <a:r>
                <a:rPr lang="en-GB" sz="2400" dirty="0"/>
                <a:t>Documentation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297889B-CBCD-453D-BD12-886951B22B28}"/>
                </a:ext>
              </a:extLst>
            </p:cNvPr>
            <p:cNvSpPr txBox="1"/>
            <p:nvPr/>
          </p:nvSpPr>
          <p:spPr>
            <a:xfrm>
              <a:off x="7459857" y="4707762"/>
              <a:ext cx="2496065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err="1">
                  <a:solidFill>
                    <a:schemeClr val="bg1"/>
                  </a:solidFill>
                </a:rPr>
                <a:t>NAVlib</a:t>
              </a:r>
              <a:r>
                <a:rPr lang="en-GB" sz="1400" dirty="0">
                  <a:solidFill>
                    <a:schemeClr val="bg1"/>
                  </a:solidFill>
                </a:rPr>
                <a:t> Overview</a:t>
              </a:r>
            </a:p>
            <a:p>
              <a:pPr algn="ctr"/>
              <a:r>
                <a:rPr lang="en-GB" sz="1400" dirty="0" err="1">
                  <a:solidFill>
                    <a:schemeClr val="bg1"/>
                  </a:solidFill>
                </a:rPr>
                <a:t>NAVlib</a:t>
              </a:r>
              <a:r>
                <a:rPr lang="en-GB" sz="1400" dirty="0">
                  <a:solidFill>
                    <a:schemeClr val="bg1"/>
                  </a:solidFill>
                </a:rPr>
                <a:t> Manual</a:t>
              </a:r>
            </a:p>
            <a:p>
              <a:pPr algn="ctr"/>
              <a:r>
                <a:rPr lang="en-GB" sz="1400" dirty="0" err="1">
                  <a:solidFill>
                    <a:schemeClr val="bg1"/>
                  </a:solidFill>
                </a:rPr>
                <a:t>NAVlib</a:t>
              </a:r>
              <a:r>
                <a:rPr lang="en-GB" sz="1400" dirty="0">
                  <a:solidFill>
                    <a:schemeClr val="bg1"/>
                  </a:solidFill>
                </a:rPr>
                <a:t> </a:t>
              </a:r>
              <a:r>
                <a:rPr lang="en-GB" sz="1400" dirty="0" err="1">
                  <a:solidFill>
                    <a:schemeClr val="bg1"/>
                  </a:solidFill>
                </a:rPr>
                <a:t>Quickstart</a:t>
              </a:r>
              <a:r>
                <a:rPr lang="en-GB" sz="1400" dirty="0">
                  <a:solidFill>
                    <a:schemeClr val="bg1"/>
                  </a:solidFill>
                </a:rPr>
                <a:t> guide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F2BEF99-E28D-411E-9290-F3C2A98656F9}"/>
                </a:ext>
              </a:extLst>
            </p:cNvPr>
            <p:cNvSpPr txBox="1"/>
            <p:nvPr/>
          </p:nvSpPr>
          <p:spPr>
            <a:xfrm>
              <a:off x="7459857" y="2747898"/>
              <a:ext cx="2496065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Realtime</a:t>
              </a:r>
            </a:p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File Replay</a:t>
              </a:r>
            </a:p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Plugin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296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62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Lawford</dc:creator>
  <cp:lastModifiedBy>Christopher Lawford</cp:lastModifiedBy>
  <cp:revision>7</cp:revision>
  <dcterms:created xsi:type="dcterms:W3CDTF">2018-03-13T15:23:10Z</dcterms:created>
  <dcterms:modified xsi:type="dcterms:W3CDTF">2018-03-13T17:02:48Z</dcterms:modified>
</cp:coreProperties>
</file>