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7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82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86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56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49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31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56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57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893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7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78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882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0F500-0E0D-4BE1-A13F-620CD8D64926}" type="datetimeFigureOut">
              <a:rPr lang="en-GB" smtClean="0"/>
              <a:t>11/09/2017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33EEB-91E3-410E-B032-852FC22499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34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18538" y="236541"/>
            <a:ext cx="501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RT LATENCY BREAKDOWN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43903" y="1697490"/>
            <a:ext cx="1383958" cy="667266"/>
          </a:xfrm>
          <a:prstGeom prst="rect">
            <a:avLst/>
          </a:prstGeom>
          <a:solidFill>
            <a:schemeClr val="bg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PC</a:t>
            </a:r>
          </a:p>
          <a:p>
            <a:pPr algn="ctr"/>
            <a:r>
              <a:rPr lang="en-GB" sz="1200" dirty="0"/>
              <a:t>VIA SERIAL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812078" y="1697490"/>
            <a:ext cx="1383958" cy="667266"/>
          </a:xfrm>
          <a:prstGeom prst="rect">
            <a:avLst/>
          </a:prstGeom>
          <a:solidFill>
            <a:srgbClr val="C0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RT UNIT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08106" y="1861846"/>
            <a:ext cx="2000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MOTION STIMULUS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17954" y="2451878"/>
            <a:ext cx="1378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PROCESSING</a:t>
            </a:r>
          </a:p>
        </p:txBody>
      </p:sp>
      <p:cxnSp>
        <p:nvCxnSpPr>
          <p:cNvPr id="28" name="Straight Arrow Connector 27"/>
          <p:cNvCxnSpPr>
            <a:cxnSpLocks/>
            <a:stCxn id="16" idx="3"/>
            <a:endCxn id="14" idx="1"/>
          </p:cNvCxnSpPr>
          <p:nvPr/>
        </p:nvCxnSpPr>
        <p:spPr>
          <a:xfrm>
            <a:off x="5196036" y="2031123"/>
            <a:ext cx="25478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8" idx="3"/>
            <a:endCxn id="16" idx="1"/>
          </p:cNvCxnSpPr>
          <p:nvPr/>
        </p:nvCxnSpPr>
        <p:spPr>
          <a:xfrm>
            <a:off x="3308620" y="2031123"/>
            <a:ext cx="50345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257292" y="2658988"/>
            <a:ext cx="7958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3.5 </a:t>
            </a:r>
            <a:r>
              <a:rPr lang="en-GB" sz="1600" b="1" dirty="0" err="1"/>
              <a:t>ms</a:t>
            </a:r>
            <a:endParaRPr lang="en-GB" sz="16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6535590" y="2310219"/>
            <a:ext cx="1062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~ 5.6 </a:t>
            </a:r>
            <a:r>
              <a:rPr lang="en-GB" sz="1600" b="1" dirty="0" err="1"/>
              <a:t>ms</a:t>
            </a:r>
            <a:r>
              <a:rPr lang="en-GB" sz="1600" b="1" dirty="0"/>
              <a:t> *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43903" y="3179413"/>
            <a:ext cx="1383958" cy="667266"/>
          </a:xfrm>
          <a:prstGeom prst="rect">
            <a:avLst/>
          </a:prstGeom>
          <a:solidFill>
            <a:schemeClr val="bg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PC</a:t>
            </a:r>
          </a:p>
          <a:p>
            <a:pPr algn="ctr"/>
            <a:r>
              <a:rPr lang="en-GB" sz="1200" dirty="0"/>
              <a:t>VIA ETHERNET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7743903" y="4494629"/>
            <a:ext cx="1592239" cy="66726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CAN RECEIVER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VIA CAN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0800798" y="3209573"/>
            <a:ext cx="688577" cy="740910"/>
            <a:chOff x="2815295" y="10313580"/>
            <a:chExt cx="1897257" cy="2041451"/>
          </a:xfrm>
        </p:grpSpPr>
        <p:sp>
          <p:nvSpPr>
            <p:cNvPr id="41" name="Arc 40"/>
            <p:cNvSpPr/>
            <p:nvPr/>
          </p:nvSpPr>
          <p:spPr>
            <a:xfrm>
              <a:off x="3285459" y="10855841"/>
              <a:ext cx="956931" cy="956931"/>
            </a:xfrm>
            <a:prstGeom prst="arc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3600"/>
            </a:p>
          </p:txBody>
        </p:sp>
        <p:sp>
          <p:nvSpPr>
            <p:cNvPr id="42" name="Oval 41"/>
            <p:cNvSpPr/>
            <p:nvPr/>
          </p:nvSpPr>
          <p:spPr>
            <a:xfrm>
              <a:off x="3678865" y="11249247"/>
              <a:ext cx="170121" cy="17012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600"/>
            </a:p>
          </p:txBody>
        </p:sp>
        <p:sp>
          <p:nvSpPr>
            <p:cNvPr id="44" name="Arc 43"/>
            <p:cNvSpPr/>
            <p:nvPr/>
          </p:nvSpPr>
          <p:spPr>
            <a:xfrm>
              <a:off x="2815295" y="10313580"/>
              <a:ext cx="1897257" cy="2041451"/>
            </a:xfrm>
            <a:prstGeom prst="arc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3600"/>
            </a:p>
          </p:txBody>
        </p:sp>
      </p:grpSp>
      <p:cxnSp>
        <p:nvCxnSpPr>
          <p:cNvPr id="45" name="Straight Arrow Connector 44"/>
          <p:cNvCxnSpPr>
            <a:cxnSpLocks/>
          </p:cNvCxnSpPr>
          <p:nvPr/>
        </p:nvCxnSpPr>
        <p:spPr>
          <a:xfrm>
            <a:off x="6389781" y="3526913"/>
            <a:ext cx="135412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9253735" y="3740310"/>
            <a:ext cx="1733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= wireless latency</a:t>
            </a:r>
          </a:p>
        </p:txBody>
      </p:sp>
      <p:cxnSp>
        <p:nvCxnSpPr>
          <p:cNvPr id="56" name="Straight Arrow Connector 55"/>
          <p:cNvCxnSpPr>
            <a:cxnSpLocks/>
          </p:cNvCxnSpPr>
          <p:nvPr/>
        </p:nvCxnSpPr>
        <p:spPr>
          <a:xfrm>
            <a:off x="6389781" y="4841636"/>
            <a:ext cx="13075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389781" y="5039693"/>
            <a:ext cx="14621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~ 0 – 2 </a:t>
            </a:r>
            <a:r>
              <a:rPr lang="en-GB" sz="1600" b="1" dirty="0" err="1"/>
              <a:t>ms</a:t>
            </a:r>
            <a:r>
              <a:rPr lang="en-GB" sz="1600" b="1" dirty="0"/>
              <a:t> ***</a:t>
            </a:r>
          </a:p>
        </p:txBody>
      </p:sp>
      <p:cxnSp>
        <p:nvCxnSpPr>
          <p:cNvPr id="59" name="Straight Arrow Connector 58"/>
          <p:cNvCxnSpPr>
            <a:cxnSpLocks/>
          </p:cNvCxnSpPr>
          <p:nvPr/>
        </p:nvCxnSpPr>
        <p:spPr>
          <a:xfrm flipV="1">
            <a:off x="6389781" y="2014829"/>
            <a:ext cx="0" cy="2829824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4007EE2-B147-49DE-88CA-88ED47F7EDBB}"/>
              </a:ext>
            </a:extLst>
          </p:cNvPr>
          <p:cNvCxnSpPr>
            <a:cxnSpLocks/>
            <a:stCxn id="32" idx="3"/>
          </p:cNvCxnSpPr>
          <p:nvPr/>
        </p:nvCxnSpPr>
        <p:spPr>
          <a:xfrm>
            <a:off x="9127861" y="3513046"/>
            <a:ext cx="166421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BA4F4FC3-3ED8-4754-9804-0E7174F5D2B0}"/>
              </a:ext>
            </a:extLst>
          </p:cNvPr>
          <p:cNvSpPr/>
          <p:nvPr/>
        </p:nvSpPr>
        <p:spPr>
          <a:xfrm>
            <a:off x="10696445" y="3616833"/>
            <a:ext cx="1178889" cy="303662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WIRELESS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75199AC-C65E-4FA6-8774-741AE6AF6A36}"/>
              </a:ext>
            </a:extLst>
          </p:cNvPr>
          <p:cNvSpPr txBox="1"/>
          <p:nvPr/>
        </p:nvSpPr>
        <p:spPr>
          <a:xfrm>
            <a:off x="1194976" y="3749305"/>
            <a:ext cx="5194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    For 1 NCOM packet at 115.2kbps (Baud rate)</a:t>
            </a:r>
          </a:p>
          <a:p>
            <a:r>
              <a:rPr lang="en-US" sz="1600" dirty="0"/>
              <a:t>**   For 1 NCOM packet at 100 </a:t>
            </a:r>
            <a:r>
              <a:rPr lang="en-US" sz="1600" dirty="0" err="1"/>
              <a:t>Mbps</a:t>
            </a:r>
            <a:r>
              <a:rPr lang="en-US" sz="1600" dirty="0"/>
              <a:t> </a:t>
            </a:r>
          </a:p>
          <a:p>
            <a:r>
              <a:rPr lang="da-DK" sz="1600" dirty="0"/>
              <a:t>*** For typical 16 messages at 1 Mbps </a:t>
            </a:r>
            <a:endParaRPr lang="en-GB" sz="1600" b="1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CB42E41-ABAC-40DD-BA90-71FB7A31246B}"/>
              </a:ext>
            </a:extLst>
          </p:cNvPr>
          <p:cNvSpPr txBox="1"/>
          <p:nvPr/>
        </p:nvSpPr>
        <p:spPr>
          <a:xfrm>
            <a:off x="6506562" y="3705137"/>
            <a:ext cx="1248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~ 0.01 </a:t>
            </a:r>
            <a:r>
              <a:rPr lang="en-GB" sz="1600" b="1" dirty="0" err="1"/>
              <a:t>ms</a:t>
            </a:r>
            <a:r>
              <a:rPr lang="en-GB" sz="1600" b="1" dirty="0"/>
              <a:t> **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E5F9D9F-5155-4CF7-95E3-44F3D910DAFE}"/>
              </a:ext>
            </a:extLst>
          </p:cNvPr>
          <p:cNvSpPr txBox="1"/>
          <p:nvPr/>
        </p:nvSpPr>
        <p:spPr>
          <a:xfrm>
            <a:off x="6456601" y="2142079"/>
            <a:ext cx="1378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TRANSMISSION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2E4A02A-8E51-4FA3-AF2B-FACF2D336399}"/>
              </a:ext>
            </a:extLst>
          </p:cNvPr>
          <p:cNvSpPr txBox="1"/>
          <p:nvPr/>
        </p:nvSpPr>
        <p:spPr>
          <a:xfrm>
            <a:off x="6456601" y="3526913"/>
            <a:ext cx="1378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TRANSMISSION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8408E3B-27F4-4F80-B459-49BC6A399AC1}"/>
              </a:ext>
            </a:extLst>
          </p:cNvPr>
          <p:cNvSpPr txBox="1"/>
          <p:nvPr/>
        </p:nvSpPr>
        <p:spPr>
          <a:xfrm>
            <a:off x="6456601" y="4884203"/>
            <a:ext cx="1378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TRANSMISSION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E21A5CC-2D34-46CF-B544-CB93A6CE3196}"/>
              </a:ext>
            </a:extLst>
          </p:cNvPr>
          <p:cNvSpPr txBox="1"/>
          <p:nvPr/>
        </p:nvSpPr>
        <p:spPr>
          <a:xfrm>
            <a:off x="9285870" y="3541363"/>
            <a:ext cx="1378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TRANSMISSION</a:t>
            </a:r>
          </a:p>
        </p:txBody>
      </p:sp>
    </p:spTree>
    <p:extLst>
      <p:ext uri="{BB962C8B-B14F-4D97-AF65-F5344CB8AC3E}">
        <p14:creationId xmlns:p14="http://schemas.microsoft.com/office/powerpoint/2010/main" val="2101689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69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Haroon Haider</dc:creator>
  <cp:lastModifiedBy>Haroon Haider</cp:lastModifiedBy>
  <cp:revision>10</cp:revision>
  <dcterms:created xsi:type="dcterms:W3CDTF">2014-11-07T16:54:32Z</dcterms:created>
  <dcterms:modified xsi:type="dcterms:W3CDTF">2017-09-11T10:11:30Z</dcterms:modified>
</cp:coreProperties>
</file>