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7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440A-9E27-40D0-9756-18D0B72161C2}" type="datetimeFigureOut">
              <a:rPr lang="en-GB" smtClean="0"/>
              <a:t>09/02/2016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DCF8-FA16-4263-9860-809481591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273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440A-9E27-40D0-9756-18D0B72161C2}" type="datetimeFigureOut">
              <a:rPr lang="en-GB" smtClean="0"/>
              <a:t>09/02/2016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DCF8-FA16-4263-9860-809481591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51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440A-9E27-40D0-9756-18D0B72161C2}" type="datetimeFigureOut">
              <a:rPr lang="en-GB" smtClean="0"/>
              <a:t>09/02/2016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DCF8-FA16-4263-9860-809481591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976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440A-9E27-40D0-9756-18D0B72161C2}" type="datetimeFigureOut">
              <a:rPr lang="en-GB" smtClean="0"/>
              <a:t>09/02/2016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DCF8-FA16-4263-9860-809481591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93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440A-9E27-40D0-9756-18D0B72161C2}" type="datetimeFigureOut">
              <a:rPr lang="en-GB" smtClean="0"/>
              <a:t>09/02/2016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DCF8-FA16-4263-9860-809481591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804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440A-9E27-40D0-9756-18D0B72161C2}" type="datetimeFigureOut">
              <a:rPr lang="en-GB" smtClean="0"/>
              <a:t>09/02/2016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DCF8-FA16-4263-9860-809481591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29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440A-9E27-40D0-9756-18D0B72161C2}" type="datetimeFigureOut">
              <a:rPr lang="en-GB" smtClean="0"/>
              <a:t>09/02/2016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DCF8-FA16-4263-9860-809481591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40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440A-9E27-40D0-9756-18D0B72161C2}" type="datetimeFigureOut">
              <a:rPr lang="en-GB" smtClean="0"/>
              <a:t>09/02/2016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DCF8-FA16-4263-9860-809481591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54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440A-9E27-40D0-9756-18D0B72161C2}" type="datetimeFigureOut">
              <a:rPr lang="en-GB" smtClean="0"/>
              <a:t>09/02/2016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DCF8-FA16-4263-9860-809481591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70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440A-9E27-40D0-9756-18D0B72161C2}" type="datetimeFigureOut">
              <a:rPr lang="en-GB" smtClean="0"/>
              <a:t>09/02/2016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DCF8-FA16-4263-9860-809481591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528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440A-9E27-40D0-9756-18D0B72161C2}" type="datetimeFigureOut">
              <a:rPr lang="en-GB" smtClean="0"/>
              <a:t>09/02/2016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DCF8-FA16-4263-9860-809481591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918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A440A-9E27-40D0-9756-18D0B72161C2}" type="datetimeFigureOut">
              <a:rPr lang="en-GB" smtClean="0"/>
              <a:t>09/02/2016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ADCF8-FA16-4263-9860-809481591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287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83957" y="1523999"/>
            <a:ext cx="115329" cy="209241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639330" y="1523999"/>
            <a:ext cx="115329" cy="4448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894703" y="1523999"/>
            <a:ext cx="115329" cy="4448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150075" y="1523999"/>
            <a:ext cx="115329" cy="4448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405448" y="1523999"/>
            <a:ext cx="115329" cy="4448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4431957" y="1523999"/>
            <a:ext cx="115329" cy="4448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4687329" y="1523999"/>
            <a:ext cx="115329" cy="4448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4942702" y="1523999"/>
            <a:ext cx="115329" cy="4448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19629" y="1573426"/>
            <a:ext cx="1680514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198075" y="1523999"/>
            <a:ext cx="115329" cy="209241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1120346" y="3690550"/>
            <a:ext cx="774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1PPS</a:t>
            </a:r>
            <a:endParaRPr lang="en-GB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926225" y="3690550"/>
            <a:ext cx="774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1PPS</a:t>
            </a:r>
            <a:endParaRPr lang="en-GB" b="1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150075" y="1375719"/>
            <a:ext cx="321275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084171" y="932248"/>
            <a:ext cx="774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10 ms</a:t>
            </a:r>
            <a:endParaRPr lang="en-GB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4802658" y="1952368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99</a:t>
            </a:r>
            <a:endParaRPr lang="en-GB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555520" y="1952368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98</a:t>
            </a:r>
            <a:endParaRPr lang="en-GB" sz="1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300147" y="1952368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97</a:t>
            </a:r>
            <a:endParaRPr lang="en-GB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548713" y="1952367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</a:t>
            </a:r>
            <a:endParaRPr lang="en-GB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820560" y="1952367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2</a:t>
            </a:r>
            <a:endParaRPr lang="en-GB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2075932" y="1952367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3</a:t>
            </a:r>
            <a:endParaRPr lang="en-GB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331305" y="1952367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664761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83957" y="1523999"/>
            <a:ext cx="115329" cy="209241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639330" y="1523999"/>
            <a:ext cx="115329" cy="4448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894703" y="1523999"/>
            <a:ext cx="115329" cy="4448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150075" y="1523999"/>
            <a:ext cx="115329" cy="4448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405448" y="1523999"/>
            <a:ext cx="115329" cy="4448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4431957" y="1523999"/>
            <a:ext cx="115329" cy="4448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4687329" y="1523999"/>
            <a:ext cx="115329" cy="4448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4942702" y="1523999"/>
            <a:ext cx="115329" cy="4448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19629" y="1573426"/>
            <a:ext cx="1680514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198075" y="1523999"/>
            <a:ext cx="115329" cy="209241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1120346" y="3690550"/>
            <a:ext cx="774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1PPS</a:t>
            </a:r>
            <a:endParaRPr lang="en-GB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926225" y="3690550"/>
            <a:ext cx="774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1PPS</a:t>
            </a:r>
            <a:endParaRPr lang="en-GB" b="1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150075" y="1375719"/>
            <a:ext cx="321275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084171" y="932248"/>
            <a:ext cx="774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10 ms</a:t>
            </a:r>
            <a:endParaRPr lang="en-GB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4802658" y="1952368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99</a:t>
            </a:r>
            <a:endParaRPr lang="en-GB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555520" y="1952368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98</a:t>
            </a:r>
            <a:endParaRPr lang="en-GB" sz="1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300147" y="1952368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97</a:t>
            </a:r>
            <a:endParaRPr lang="en-GB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548713" y="1952367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</a:t>
            </a:r>
            <a:endParaRPr lang="en-GB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820560" y="1952367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2</a:t>
            </a:r>
            <a:endParaRPr lang="en-GB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2075932" y="1952367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3</a:t>
            </a:r>
            <a:endParaRPr lang="en-GB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331305" y="1952367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235835" y="1697798"/>
            <a:ext cx="115329" cy="4448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6404708" y="1846081"/>
            <a:ext cx="2331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NCOM packets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1639330" y="2466090"/>
            <a:ext cx="115329" cy="444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1894703" y="2466090"/>
            <a:ext cx="115329" cy="444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2150075" y="2466090"/>
            <a:ext cx="115329" cy="444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2405448" y="2466090"/>
            <a:ext cx="115329" cy="444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4431957" y="2466090"/>
            <a:ext cx="115329" cy="444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4687329" y="2466090"/>
            <a:ext cx="115329" cy="444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4942702" y="2466090"/>
            <a:ext cx="115329" cy="444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9" name="Straight Connector 38"/>
          <p:cNvCxnSpPr/>
          <p:nvPr/>
        </p:nvCxnSpPr>
        <p:spPr>
          <a:xfrm>
            <a:off x="2619629" y="2515517"/>
            <a:ext cx="1680514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802658" y="2894459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99</a:t>
            </a:r>
            <a:endParaRPr lang="en-GB" sz="14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4555520" y="2894459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98</a:t>
            </a:r>
            <a:endParaRPr lang="en-GB" sz="14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4300147" y="2894459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97</a:t>
            </a:r>
            <a:endParaRPr lang="en-GB" sz="14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1548713" y="2894458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</a:t>
            </a:r>
            <a:endParaRPr lang="en-GB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1820560" y="2894458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2</a:t>
            </a:r>
            <a:endParaRPr lang="en-GB" sz="14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2075932" y="2894458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3</a:t>
            </a:r>
            <a:endParaRPr lang="en-GB" sz="1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2331305" y="2894458"/>
            <a:ext cx="395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4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235729" y="2359802"/>
            <a:ext cx="115329" cy="444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6404708" y="2466090"/>
            <a:ext cx="2331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NMEA String </a:t>
            </a:r>
            <a:endParaRPr lang="en-GB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5058031" y="4727120"/>
            <a:ext cx="558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500097.208 (seconds from mid</a:t>
            </a:r>
            <a:r>
              <a:rPr lang="en-GB" b="1" dirty="0" smtClean="0">
                <a:solidFill>
                  <a:schemeClr val="bg2">
                    <a:lumMod val="50000"/>
                  </a:schemeClr>
                </a:solidFill>
              </a:rPr>
              <a:t>night Sunday)</a:t>
            </a:r>
            <a:endParaRPr lang="en-US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870202" y="4578837"/>
            <a:ext cx="115329" cy="4448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>
            <a:off x="3039075" y="4727120"/>
            <a:ext cx="2331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NCOM packe</a:t>
            </a:r>
            <a:r>
              <a:rPr lang="en-US" b="1" dirty="0" smtClean="0"/>
              <a:t>t time</a:t>
            </a:r>
            <a:endParaRPr lang="en-GB" b="1" dirty="0"/>
          </a:p>
        </p:txBody>
      </p:sp>
      <p:sp>
        <p:nvSpPr>
          <p:cNvPr id="53" name="Rectangle 52"/>
          <p:cNvSpPr/>
          <p:nvPr/>
        </p:nvSpPr>
        <p:spPr>
          <a:xfrm>
            <a:off x="2870096" y="5240841"/>
            <a:ext cx="115329" cy="444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3039075" y="5347129"/>
            <a:ext cx="2331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NMEA String time </a:t>
            </a:r>
            <a:endParaRPr lang="en-GB" b="1" dirty="0"/>
          </a:p>
        </p:txBody>
      </p:sp>
      <p:cxnSp>
        <p:nvCxnSpPr>
          <p:cNvPr id="3" name="Elbow Connector 2"/>
          <p:cNvCxnSpPr>
            <a:stCxn id="8" idx="2"/>
            <a:endCxn id="51" idx="1"/>
          </p:cNvCxnSpPr>
          <p:nvPr/>
        </p:nvCxnSpPr>
        <p:spPr>
          <a:xfrm rot="16200000" flipH="1">
            <a:off x="995077" y="2926133"/>
            <a:ext cx="2832417" cy="917834"/>
          </a:xfrm>
          <a:prstGeom prst="bentConnector2">
            <a:avLst/>
          </a:prstGeom>
          <a:ln w="2857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33" idx="2"/>
            <a:endCxn id="53" idx="1"/>
          </p:cNvCxnSpPr>
          <p:nvPr/>
        </p:nvCxnSpPr>
        <p:spPr>
          <a:xfrm rot="16200000" flipH="1">
            <a:off x="1135067" y="3728234"/>
            <a:ext cx="2552330" cy="917728"/>
          </a:xfrm>
          <a:prstGeom prst="bentConnector2">
            <a:avLst/>
          </a:prstGeom>
          <a:ln w="2857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058031" y="5347129"/>
            <a:ext cx="558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500097.208 (seconds from mid</a:t>
            </a:r>
            <a:r>
              <a:rPr lang="en-GB" b="1" dirty="0" smtClean="0">
                <a:solidFill>
                  <a:schemeClr val="bg2">
                    <a:lumMod val="50000"/>
                  </a:schemeClr>
                </a:solidFill>
              </a:rPr>
              <a:t>night Sunday)</a:t>
            </a:r>
            <a:endParaRPr lang="en-US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034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6969" y="928635"/>
            <a:ext cx="13363575" cy="4933950"/>
          </a:xfrm>
          <a:prstGeom prst="rect">
            <a:avLst/>
          </a:prstGeom>
        </p:spPr>
      </p:pic>
      <p:cxnSp>
        <p:nvCxnSpPr>
          <p:cNvPr id="23" name="Straight Connector 22"/>
          <p:cNvCxnSpPr/>
          <p:nvPr/>
        </p:nvCxnSpPr>
        <p:spPr>
          <a:xfrm>
            <a:off x="9441953" y="1839074"/>
            <a:ext cx="0" cy="323636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9215922" y="1839074"/>
            <a:ext cx="0" cy="323636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9164550" y="5219271"/>
            <a:ext cx="328773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8949665" y="5336785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/>
              <a:t>1-5</a:t>
            </a:r>
            <a:r>
              <a:rPr lang="en-GB" sz="2000" b="1" dirty="0"/>
              <a:t> </a:t>
            </a:r>
            <a:r>
              <a:rPr lang="en-GB" sz="2000" b="1" dirty="0" smtClean="0"/>
              <a:t>µs</a:t>
            </a:r>
            <a:endParaRPr lang="en-GB" sz="2000" b="1" dirty="0"/>
          </a:p>
        </p:txBody>
      </p:sp>
      <p:sp>
        <p:nvSpPr>
          <p:cNvPr id="37" name="Rectangle 36"/>
          <p:cNvSpPr/>
          <p:nvPr/>
        </p:nvSpPr>
        <p:spPr>
          <a:xfrm>
            <a:off x="8735649" y="5372195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/>
              <a:t>~ </a:t>
            </a:r>
            <a:endParaRPr lang="en-GB" sz="2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068468" y="5219271"/>
            <a:ext cx="16314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/>
              <a:t>*Not to scale</a:t>
            </a:r>
            <a:endParaRPr lang="en-GB" sz="20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10279237" y="3828302"/>
            <a:ext cx="1257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/>
              <a:t>IMU SYNC</a:t>
            </a:r>
            <a:endParaRPr lang="en-GB" sz="20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10279237" y="2178414"/>
            <a:ext cx="766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/>
              <a:t>1 PPS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2762100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66</Words>
  <Application>Microsoft Office PowerPoint</Application>
  <PresentationFormat>Widescreen</PresentationFormat>
  <Paragraphs>38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Haroon Haider</dc:creator>
  <cp:lastModifiedBy>Haroon Haider</cp:lastModifiedBy>
  <cp:revision>5</cp:revision>
  <dcterms:created xsi:type="dcterms:W3CDTF">2015-11-20T13:38:04Z</dcterms:created>
  <dcterms:modified xsi:type="dcterms:W3CDTF">2016-02-09T13:39:03Z</dcterms:modified>
</cp:coreProperties>
</file>