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92" d="100"/>
          <a:sy n="92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8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2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25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16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5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0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41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3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7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B6540-0098-49C3-A868-F5035FC4AE58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E42FF-449E-4E26-A101-497F7CAF9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9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10228" y="1720850"/>
            <a:ext cx="0" cy="38421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415225" y="2105066"/>
            <a:ext cx="190005" cy="8431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367723" y="5045075"/>
            <a:ext cx="285007" cy="93988"/>
            <a:chOff x="4595751" y="1235033"/>
            <a:chExt cx="285007" cy="9398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4595751" y="1235033"/>
              <a:ext cx="285007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690642" y="1329021"/>
              <a:ext cx="89956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647185" y="1282657"/>
              <a:ext cx="171512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>
            <a:stCxn id="6" idx="2"/>
          </p:cNvCxnSpPr>
          <p:nvPr/>
        </p:nvCxnSpPr>
        <p:spPr>
          <a:xfrm>
            <a:off x="1510228" y="2948214"/>
            <a:ext cx="0" cy="5061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415225" y="3454400"/>
            <a:ext cx="190005" cy="8431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stCxn id="18" idx="2"/>
          </p:cNvCxnSpPr>
          <p:nvPr/>
        </p:nvCxnSpPr>
        <p:spPr>
          <a:xfrm>
            <a:off x="1510228" y="4297548"/>
            <a:ext cx="0" cy="74752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1469985" y="3166661"/>
            <a:ext cx="88906" cy="8890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550472" y="3202412"/>
            <a:ext cx="1338778" cy="84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266572" y="1368169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15V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19172" y="3026166"/>
            <a:ext cx="5177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3V</a:t>
            </a:r>
          </a:p>
        </p:txBody>
      </p:sp>
      <p:sp>
        <p:nvSpPr>
          <p:cNvPr id="32" name="Oval 31"/>
          <p:cNvSpPr/>
          <p:nvPr/>
        </p:nvSpPr>
        <p:spPr>
          <a:xfrm>
            <a:off x="2872343" y="3115582"/>
            <a:ext cx="190500" cy="190500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>
            <a:off x="3775075" y="3210832"/>
            <a:ext cx="237172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775075" y="5045075"/>
            <a:ext cx="237172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06785" y="5139063"/>
            <a:ext cx="887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Open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958393" y="5139063"/>
            <a:ext cx="887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Closed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903638" y="3304820"/>
            <a:ext cx="2116422" cy="6465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3890654" y="3306080"/>
            <a:ext cx="0" cy="167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630971" y="4755752"/>
            <a:ext cx="2739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903638" y="3657366"/>
            <a:ext cx="21294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342981" y="3516193"/>
            <a:ext cx="575977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3V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903638" y="4529678"/>
            <a:ext cx="2116422" cy="2260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3278061" y="3762556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2.4V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278061" y="4399372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0.8V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89629" y="3598185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HIGH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76946" y="4504214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LOW</a:t>
            </a:r>
          </a:p>
        </p:txBody>
      </p:sp>
      <p:cxnSp>
        <p:nvCxnSpPr>
          <p:cNvPr id="96" name="Straight Connector 95"/>
          <p:cNvCxnSpPr/>
          <p:nvPr/>
        </p:nvCxnSpPr>
        <p:spPr>
          <a:xfrm>
            <a:off x="7176436" y="3210832"/>
            <a:ext cx="237172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7176436" y="5045075"/>
            <a:ext cx="237172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7295474" y="3304820"/>
            <a:ext cx="2116422" cy="6465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7292015" y="3306080"/>
            <a:ext cx="0" cy="167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032332" y="4755752"/>
            <a:ext cx="2739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7295474" y="4529678"/>
            <a:ext cx="2116422" cy="2260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679422" y="3762556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2.4V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679422" y="4399372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0.8V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9390990" y="3598185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HIGH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9378307" y="4504214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LOW</a:t>
            </a:r>
          </a:p>
        </p:txBody>
      </p:sp>
      <p:cxnSp>
        <p:nvCxnSpPr>
          <p:cNvPr id="101" name="Straight Connector 100"/>
          <p:cNvCxnSpPr/>
          <p:nvPr/>
        </p:nvCxnSpPr>
        <p:spPr>
          <a:xfrm>
            <a:off x="7295474" y="4762266"/>
            <a:ext cx="212940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6146800" y="2288641"/>
            <a:ext cx="1328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Wave Form</a:t>
            </a:r>
          </a:p>
        </p:txBody>
      </p:sp>
      <p:cxnSp>
        <p:nvCxnSpPr>
          <p:cNvPr id="112" name="Straight Connector 111"/>
          <p:cNvCxnSpPr/>
          <p:nvPr/>
        </p:nvCxnSpPr>
        <p:spPr>
          <a:xfrm>
            <a:off x="5609138" y="779132"/>
            <a:ext cx="0" cy="167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5349455" y="2228804"/>
            <a:ext cx="30042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5612597" y="1434049"/>
            <a:ext cx="129620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6906861" y="2228804"/>
            <a:ext cx="1296203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917522" y="1414999"/>
            <a:ext cx="0" cy="79475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74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1988153" y="2572731"/>
            <a:ext cx="2116422" cy="6465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1975169" y="2573991"/>
            <a:ext cx="0" cy="167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715486" y="4023663"/>
            <a:ext cx="2739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88153" y="3030467"/>
            <a:ext cx="60314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427496" y="2784104"/>
            <a:ext cx="575977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3V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988153" y="3797589"/>
            <a:ext cx="2116422" cy="2260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1362576" y="3030467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2.4V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362576" y="3667283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0.8V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960228" y="2545421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HIGH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947545" y="3772125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LOW</a:t>
            </a:r>
          </a:p>
        </p:txBody>
      </p:sp>
      <p:cxnSp>
        <p:nvCxnSpPr>
          <p:cNvPr id="119" name="Straight Connector 118"/>
          <p:cNvCxnSpPr/>
          <p:nvPr/>
        </p:nvCxnSpPr>
        <p:spPr>
          <a:xfrm>
            <a:off x="2702908" y="3030467"/>
            <a:ext cx="140166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2552287" y="4023662"/>
            <a:ext cx="1693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2562948" y="3011417"/>
            <a:ext cx="0" cy="10122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21635" y="3011417"/>
            <a:ext cx="0" cy="10122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580934" y="2572731"/>
            <a:ext cx="2116422" cy="6465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6567950" y="2573991"/>
            <a:ext cx="0" cy="16723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308267" y="4023663"/>
            <a:ext cx="2739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020277" y="2784104"/>
            <a:ext cx="575977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3V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80934" y="3797589"/>
            <a:ext cx="2116422" cy="2260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955357" y="3030467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2.4V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955357" y="3667283"/>
            <a:ext cx="705818" cy="37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0.8V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553009" y="2545421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HIGH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540326" y="3772125"/>
            <a:ext cx="733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LOW</a:t>
            </a:r>
          </a:p>
        </p:txBody>
      </p:sp>
      <p:cxnSp>
        <p:nvCxnSpPr>
          <p:cNvPr id="72" name="Straight Connector 71"/>
          <p:cNvCxnSpPr/>
          <p:nvPr/>
        </p:nvCxnSpPr>
        <p:spPr>
          <a:xfrm>
            <a:off x="7295689" y="4015545"/>
            <a:ext cx="1401667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7145068" y="3030467"/>
            <a:ext cx="169348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7155729" y="3011417"/>
            <a:ext cx="0" cy="10122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7314416" y="3011417"/>
            <a:ext cx="0" cy="101224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571408" y="4015545"/>
            <a:ext cx="603099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668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25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Haroon Haider</dc:creator>
  <cp:lastModifiedBy>Haroon Haider</cp:lastModifiedBy>
  <cp:revision>6</cp:revision>
  <dcterms:created xsi:type="dcterms:W3CDTF">2016-04-07T16:02:25Z</dcterms:created>
  <dcterms:modified xsi:type="dcterms:W3CDTF">2016-06-23T10:57:04Z</dcterms:modified>
</cp:coreProperties>
</file>