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3EE28-0C9E-446F-A133-1A5EC4C18C9A}" type="datetimeFigureOut">
              <a:rPr lang="en-GB" smtClean="0"/>
              <a:t>17/11/2015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4808C-F9A2-4946-8D9E-8CC63819A3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729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3EE28-0C9E-446F-A133-1A5EC4C18C9A}" type="datetimeFigureOut">
              <a:rPr lang="en-GB" smtClean="0"/>
              <a:t>17/11/2015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4808C-F9A2-4946-8D9E-8CC63819A3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3828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3EE28-0C9E-446F-A133-1A5EC4C18C9A}" type="datetimeFigureOut">
              <a:rPr lang="en-GB" smtClean="0"/>
              <a:t>17/11/2015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4808C-F9A2-4946-8D9E-8CC63819A3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4201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3EE28-0C9E-446F-A133-1A5EC4C18C9A}" type="datetimeFigureOut">
              <a:rPr lang="en-GB" smtClean="0"/>
              <a:t>17/11/2015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4808C-F9A2-4946-8D9E-8CC63819A3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5983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3EE28-0C9E-446F-A133-1A5EC4C18C9A}" type="datetimeFigureOut">
              <a:rPr lang="en-GB" smtClean="0"/>
              <a:t>17/11/2015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4808C-F9A2-4946-8D9E-8CC63819A3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833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3EE28-0C9E-446F-A133-1A5EC4C18C9A}" type="datetimeFigureOut">
              <a:rPr lang="en-GB" smtClean="0"/>
              <a:t>17/11/2015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4808C-F9A2-4946-8D9E-8CC63819A3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2410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3EE28-0C9E-446F-A133-1A5EC4C18C9A}" type="datetimeFigureOut">
              <a:rPr lang="en-GB" smtClean="0"/>
              <a:t>17/11/2015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4808C-F9A2-4946-8D9E-8CC63819A3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128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3EE28-0C9E-446F-A133-1A5EC4C18C9A}" type="datetimeFigureOut">
              <a:rPr lang="en-GB" smtClean="0"/>
              <a:t>17/11/2015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4808C-F9A2-4946-8D9E-8CC63819A3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34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3EE28-0C9E-446F-A133-1A5EC4C18C9A}" type="datetimeFigureOut">
              <a:rPr lang="en-GB" smtClean="0"/>
              <a:t>17/11/2015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4808C-F9A2-4946-8D9E-8CC63819A3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8285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3EE28-0C9E-446F-A133-1A5EC4C18C9A}" type="datetimeFigureOut">
              <a:rPr lang="en-GB" smtClean="0"/>
              <a:t>17/11/2015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4808C-F9A2-4946-8D9E-8CC63819A3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060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3EE28-0C9E-446F-A133-1A5EC4C18C9A}" type="datetimeFigureOut">
              <a:rPr lang="en-GB" smtClean="0"/>
              <a:t>17/11/2015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4808C-F9A2-4946-8D9E-8CC63819A3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3341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3EE28-0C9E-446F-A133-1A5EC4C18C9A}" type="datetimeFigureOut">
              <a:rPr lang="en-GB" smtClean="0"/>
              <a:t>17/11/2015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4808C-F9A2-4946-8D9E-8CC63819A3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0381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34963" y="1408670"/>
            <a:ext cx="5898292" cy="359993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3739979" y="1515762"/>
            <a:ext cx="140044" cy="140044"/>
          </a:xfrm>
          <a:prstGeom prst="ellipse">
            <a:avLst/>
          </a:prstGeom>
          <a:solidFill>
            <a:schemeClr val="bg2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7241059" y="1515762"/>
            <a:ext cx="140044" cy="140044"/>
          </a:xfrm>
          <a:prstGeom prst="ellipse">
            <a:avLst/>
          </a:prstGeom>
          <a:solidFill>
            <a:schemeClr val="bg2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5490519" y="1515762"/>
            <a:ext cx="140044" cy="140044"/>
          </a:xfrm>
          <a:prstGeom prst="ellipse">
            <a:avLst/>
          </a:prstGeom>
          <a:solidFill>
            <a:schemeClr val="bg2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2916194" y="3138615"/>
            <a:ext cx="140044" cy="140044"/>
          </a:xfrm>
          <a:prstGeom prst="ellipse">
            <a:avLst/>
          </a:prstGeom>
          <a:solidFill>
            <a:schemeClr val="bg2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3739979" y="4761468"/>
            <a:ext cx="140044" cy="140044"/>
          </a:xfrm>
          <a:prstGeom prst="ellipse">
            <a:avLst/>
          </a:prstGeom>
          <a:solidFill>
            <a:schemeClr val="bg2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8311978" y="3138615"/>
            <a:ext cx="140044" cy="140044"/>
          </a:xfrm>
          <a:prstGeom prst="ellipse">
            <a:avLst/>
          </a:prstGeom>
          <a:solidFill>
            <a:schemeClr val="bg2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7241059" y="4761468"/>
            <a:ext cx="140044" cy="140044"/>
          </a:xfrm>
          <a:prstGeom prst="ellipse">
            <a:avLst/>
          </a:prstGeom>
          <a:solidFill>
            <a:schemeClr val="bg2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5490519" y="4761469"/>
            <a:ext cx="140044" cy="140044"/>
          </a:xfrm>
          <a:prstGeom prst="ellipse">
            <a:avLst/>
          </a:prstGeom>
          <a:solidFill>
            <a:schemeClr val="bg2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Down Arrow 13"/>
          <p:cNvSpPr/>
          <p:nvPr/>
        </p:nvSpPr>
        <p:spPr>
          <a:xfrm>
            <a:off x="3651423" y="535788"/>
            <a:ext cx="317156" cy="617619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2916194" y="1898821"/>
            <a:ext cx="140044" cy="140044"/>
          </a:xfrm>
          <a:prstGeom prst="ellipse">
            <a:avLst/>
          </a:prstGeom>
          <a:solidFill>
            <a:schemeClr val="bg2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2916194" y="4621424"/>
            <a:ext cx="140044" cy="140044"/>
          </a:xfrm>
          <a:prstGeom prst="ellipse">
            <a:avLst/>
          </a:prstGeom>
          <a:solidFill>
            <a:schemeClr val="bg2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8311978" y="1898821"/>
            <a:ext cx="140044" cy="140044"/>
          </a:xfrm>
          <a:prstGeom prst="ellipse">
            <a:avLst/>
          </a:prstGeom>
          <a:solidFill>
            <a:schemeClr val="bg2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8311978" y="4621424"/>
            <a:ext cx="140044" cy="140044"/>
          </a:xfrm>
          <a:prstGeom prst="ellipse">
            <a:avLst/>
          </a:prstGeom>
          <a:solidFill>
            <a:schemeClr val="bg2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Down Arrow 18"/>
          <p:cNvSpPr/>
          <p:nvPr/>
        </p:nvSpPr>
        <p:spPr>
          <a:xfrm>
            <a:off x="5401963" y="535788"/>
            <a:ext cx="317156" cy="617619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Down Arrow 19"/>
          <p:cNvSpPr/>
          <p:nvPr/>
        </p:nvSpPr>
        <p:spPr>
          <a:xfrm>
            <a:off x="7152503" y="531888"/>
            <a:ext cx="317156" cy="617619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Down Arrow 20"/>
          <p:cNvSpPr/>
          <p:nvPr/>
        </p:nvSpPr>
        <p:spPr>
          <a:xfrm flipV="1">
            <a:off x="3651423" y="5119597"/>
            <a:ext cx="317156" cy="588677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Down Arrow 21"/>
          <p:cNvSpPr/>
          <p:nvPr/>
        </p:nvSpPr>
        <p:spPr>
          <a:xfrm flipV="1">
            <a:off x="5401963" y="5119597"/>
            <a:ext cx="317156" cy="588677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Down Arrow 22"/>
          <p:cNvSpPr/>
          <p:nvPr/>
        </p:nvSpPr>
        <p:spPr>
          <a:xfrm flipV="1">
            <a:off x="7152503" y="5115697"/>
            <a:ext cx="317156" cy="588677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4191002" y="5819266"/>
            <a:ext cx="4617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Remove these screws to open</a:t>
            </a:r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5173362" y="3047826"/>
            <a:ext cx="18205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chemeClr val="bg1">
                    <a:lumMod val="50000"/>
                  </a:schemeClr>
                </a:solidFill>
              </a:rPr>
              <a:t>FRONT</a:t>
            </a:r>
            <a:endParaRPr lang="en-GB" sz="24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9863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7082040" y="312325"/>
            <a:ext cx="32127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AC input </a:t>
            </a:r>
            <a:r>
              <a:rPr lang="en-GB" dirty="0" smtClean="0"/>
              <a:t>fuse for outer Socket</a:t>
            </a:r>
          </a:p>
          <a:p>
            <a:pPr algn="ctr"/>
            <a:r>
              <a:rPr lang="en-GB" dirty="0" smtClean="0"/>
              <a:t> [5A </a:t>
            </a:r>
            <a:r>
              <a:rPr lang="en-GB" dirty="0" smtClean="0"/>
              <a:t>ceramic</a:t>
            </a:r>
            <a:r>
              <a:rPr lang="en-GB" dirty="0" smtClean="0"/>
              <a:t>]</a:t>
            </a:r>
          </a:p>
          <a:p>
            <a:pPr algn="ctr"/>
            <a:r>
              <a:rPr lang="en-GB" b="1" dirty="0"/>
              <a:t>563-693</a:t>
            </a:r>
            <a:r>
              <a:rPr lang="en-GB" dirty="0"/>
              <a:t> </a:t>
            </a:r>
            <a:endParaRPr lang="en-GB" dirty="0"/>
          </a:p>
        </p:txBody>
      </p:sp>
      <p:cxnSp>
        <p:nvCxnSpPr>
          <p:cNvPr id="25" name="Straight Arrow Connector 24"/>
          <p:cNvCxnSpPr>
            <a:endCxn id="27" idx="1"/>
          </p:cNvCxnSpPr>
          <p:nvPr/>
        </p:nvCxnSpPr>
        <p:spPr>
          <a:xfrm flipV="1">
            <a:off x="9246637" y="2492005"/>
            <a:ext cx="666402" cy="300558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9913039" y="1891840"/>
            <a:ext cx="15816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DC input fuse [</a:t>
            </a:r>
            <a:r>
              <a:rPr lang="en-GB" dirty="0" smtClean="0"/>
              <a:t>5A</a:t>
            </a:r>
            <a:r>
              <a:rPr lang="en-GB" dirty="0" smtClean="0"/>
              <a:t> </a:t>
            </a:r>
            <a:r>
              <a:rPr lang="en-GB" dirty="0" smtClean="0"/>
              <a:t>glass]</a:t>
            </a:r>
          </a:p>
          <a:p>
            <a:r>
              <a:rPr lang="en-GB" b="1" dirty="0"/>
              <a:t>563-526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366584" y="3781166"/>
            <a:ext cx="15816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AC input fuse [5A glass</a:t>
            </a:r>
            <a:r>
              <a:rPr lang="en-GB" dirty="0" smtClean="0"/>
              <a:t>]</a:t>
            </a:r>
          </a:p>
          <a:p>
            <a:r>
              <a:rPr lang="en-GB" b="1" dirty="0"/>
              <a:t>563-526</a:t>
            </a:r>
            <a:endParaRPr lang="en-GB" dirty="0"/>
          </a:p>
        </p:txBody>
      </p:sp>
      <p:sp>
        <p:nvSpPr>
          <p:cNvPr id="29" name="TextBox 28"/>
          <p:cNvSpPr txBox="1"/>
          <p:nvPr/>
        </p:nvSpPr>
        <p:spPr>
          <a:xfrm>
            <a:off x="9767641" y="3629104"/>
            <a:ext cx="24243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Radio fuse </a:t>
            </a:r>
            <a:r>
              <a:rPr lang="en-GB" dirty="0" smtClean="0"/>
              <a:t>[3A glass]</a:t>
            </a:r>
          </a:p>
          <a:p>
            <a:r>
              <a:rPr lang="en-GB" b="1" dirty="0" smtClean="0"/>
              <a:t>563-649</a:t>
            </a:r>
            <a:endParaRPr lang="en-GB" dirty="0"/>
          </a:p>
        </p:txBody>
      </p:sp>
      <p:cxnSp>
        <p:nvCxnSpPr>
          <p:cNvPr id="30" name="Straight Arrow Connector 29"/>
          <p:cNvCxnSpPr>
            <a:endCxn id="29" idx="1"/>
          </p:cNvCxnSpPr>
          <p:nvPr/>
        </p:nvCxnSpPr>
        <p:spPr>
          <a:xfrm flipV="1">
            <a:off x="9246637" y="3952270"/>
            <a:ext cx="521004" cy="177155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>
            <a:off x="1859583" y="3028814"/>
            <a:ext cx="451688" cy="1075518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endCxn id="22" idx="2"/>
          </p:cNvCxnSpPr>
          <p:nvPr/>
        </p:nvCxnSpPr>
        <p:spPr>
          <a:xfrm flipV="1">
            <a:off x="8207363" y="1235655"/>
            <a:ext cx="481055" cy="984228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" name="Group 36"/>
          <p:cNvGrpSpPr/>
          <p:nvPr/>
        </p:nvGrpSpPr>
        <p:grpSpPr>
          <a:xfrm>
            <a:off x="2183365" y="1632857"/>
            <a:ext cx="6963075" cy="3772510"/>
            <a:chOff x="2302302" y="1408670"/>
            <a:chExt cx="6330953" cy="3599935"/>
          </a:xfrm>
        </p:grpSpPr>
        <p:sp>
          <p:nvSpPr>
            <p:cNvPr id="38" name="Rectangle 37"/>
            <p:cNvSpPr/>
            <p:nvPr/>
          </p:nvSpPr>
          <p:spPr>
            <a:xfrm>
              <a:off x="2302302" y="1408670"/>
              <a:ext cx="6330953" cy="3599935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Oval 38"/>
            <p:cNvSpPr/>
            <p:nvPr/>
          </p:nvSpPr>
          <p:spPr>
            <a:xfrm>
              <a:off x="3739979" y="1515762"/>
              <a:ext cx="140044" cy="140044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Oval 39"/>
            <p:cNvSpPr/>
            <p:nvPr/>
          </p:nvSpPr>
          <p:spPr>
            <a:xfrm>
              <a:off x="7241059" y="1515762"/>
              <a:ext cx="140044" cy="140044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Oval 40"/>
            <p:cNvSpPr/>
            <p:nvPr/>
          </p:nvSpPr>
          <p:spPr>
            <a:xfrm>
              <a:off x="5490519" y="1515762"/>
              <a:ext cx="140044" cy="140044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Oval 41"/>
            <p:cNvSpPr/>
            <p:nvPr/>
          </p:nvSpPr>
          <p:spPr>
            <a:xfrm>
              <a:off x="2463688" y="3138615"/>
              <a:ext cx="140044" cy="140044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Oval 42"/>
            <p:cNvSpPr/>
            <p:nvPr/>
          </p:nvSpPr>
          <p:spPr>
            <a:xfrm>
              <a:off x="3739979" y="4761468"/>
              <a:ext cx="140044" cy="140044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Oval 43"/>
            <p:cNvSpPr/>
            <p:nvPr/>
          </p:nvSpPr>
          <p:spPr>
            <a:xfrm>
              <a:off x="8311978" y="3138615"/>
              <a:ext cx="140044" cy="140044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Oval 44"/>
            <p:cNvSpPr/>
            <p:nvPr/>
          </p:nvSpPr>
          <p:spPr>
            <a:xfrm>
              <a:off x="7241059" y="4761468"/>
              <a:ext cx="140044" cy="140044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Oval 45"/>
            <p:cNvSpPr/>
            <p:nvPr/>
          </p:nvSpPr>
          <p:spPr>
            <a:xfrm>
              <a:off x="5490519" y="4761469"/>
              <a:ext cx="140044" cy="140044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Oval 46"/>
            <p:cNvSpPr/>
            <p:nvPr/>
          </p:nvSpPr>
          <p:spPr>
            <a:xfrm>
              <a:off x="2463688" y="1898821"/>
              <a:ext cx="140044" cy="140044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Oval 47"/>
            <p:cNvSpPr/>
            <p:nvPr/>
          </p:nvSpPr>
          <p:spPr>
            <a:xfrm>
              <a:off x="2463688" y="4621424"/>
              <a:ext cx="140044" cy="140044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Oval 48"/>
            <p:cNvSpPr/>
            <p:nvPr/>
          </p:nvSpPr>
          <p:spPr>
            <a:xfrm>
              <a:off x="8311978" y="1898821"/>
              <a:ext cx="140044" cy="140044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Oval 49"/>
            <p:cNvSpPr/>
            <p:nvPr/>
          </p:nvSpPr>
          <p:spPr>
            <a:xfrm>
              <a:off x="8311978" y="4621424"/>
              <a:ext cx="140044" cy="140044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8336201" y="3584057"/>
              <a:ext cx="280086" cy="494270"/>
            </a:xfrm>
            <a:prstGeom prst="rect">
              <a:avLst/>
            </a:prstGeom>
            <a:solidFill>
              <a:srgbClr val="00B0F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489141" y="2429038"/>
              <a:ext cx="280086" cy="494270"/>
            </a:xfrm>
            <a:prstGeom prst="rect">
              <a:avLst/>
            </a:prstGeom>
            <a:solidFill>
              <a:srgbClr val="C00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8344218" y="2335961"/>
              <a:ext cx="280086" cy="494270"/>
            </a:xfrm>
            <a:prstGeom prst="rect">
              <a:avLst/>
            </a:prstGeom>
            <a:solidFill>
              <a:srgbClr val="C00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Rectangle 53"/>
            <p:cNvSpPr/>
            <p:nvPr/>
          </p:nvSpPr>
          <p:spPr>
            <a:xfrm rot="16200000">
              <a:off x="7680574" y="1948246"/>
              <a:ext cx="197710" cy="403656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173362" y="3047826"/>
              <a:ext cx="18205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 dirty="0" smtClean="0">
                  <a:solidFill>
                    <a:schemeClr val="bg1">
                      <a:lumMod val="50000"/>
                    </a:schemeClr>
                  </a:solidFill>
                </a:rPr>
                <a:t>FRONT</a:t>
              </a:r>
              <a:endParaRPr lang="en-GB" sz="2400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sp>
        <p:nvSpPr>
          <p:cNvPr id="65" name="TextBox 64"/>
          <p:cNvSpPr txBox="1"/>
          <p:nvPr/>
        </p:nvSpPr>
        <p:spPr>
          <a:xfrm>
            <a:off x="524152" y="6184185"/>
            <a:ext cx="40374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Bold: </a:t>
            </a:r>
            <a:r>
              <a:rPr lang="en-US" dirty="0" smtClean="0"/>
              <a:t>RS part number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0618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1613280" y="1110305"/>
            <a:ext cx="8442659" cy="4670856"/>
            <a:chOff x="1510298" y="755192"/>
            <a:chExt cx="8442659" cy="4670856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14" t="24848" r="15303" b="18801"/>
            <a:stretch/>
          </p:blipFill>
          <p:spPr>
            <a:xfrm>
              <a:off x="1510298" y="755192"/>
              <a:ext cx="8405335" cy="4670856"/>
            </a:xfrm>
            <a:prstGeom prst="rect">
              <a:avLst/>
            </a:prstGeom>
            <a:solidFill>
              <a:schemeClr val="bg1">
                <a:alpha val="35000"/>
              </a:schemeClr>
            </a:solidFill>
          </p:spPr>
        </p:pic>
        <p:sp>
          <p:nvSpPr>
            <p:cNvPr id="24" name="Rectangle 23"/>
            <p:cNvSpPr/>
            <p:nvPr/>
          </p:nvSpPr>
          <p:spPr>
            <a:xfrm>
              <a:off x="1547622" y="755192"/>
              <a:ext cx="8405335" cy="4670856"/>
            </a:xfrm>
            <a:prstGeom prst="rect">
              <a:avLst/>
            </a:prstGeom>
            <a:solidFill>
              <a:schemeClr val="bg1">
                <a:alpha val="7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2183365" y="1632857"/>
            <a:ext cx="6963075" cy="3772510"/>
            <a:chOff x="2302302" y="1408670"/>
            <a:chExt cx="6330953" cy="3599935"/>
          </a:xfrm>
        </p:grpSpPr>
        <p:sp>
          <p:nvSpPr>
            <p:cNvPr id="62" name="Rectangle 61"/>
            <p:cNvSpPr/>
            <p:nvPr/>
          </p:nvSpPr>
          <p:spPr>
            <a:xfrm>
              <a:off x="2302302" y="1408670"/>
              <a:ext cx="6330953" cy="3599935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Oval 62"/>
            <p:cNvSpPr/>
            <p:nvPr/>
          </p:nvSpPr>
          <p:spPr>
            <a:xfrm>
              <a:off x="3739979" y="1515762"/>
              <a:ext cx="140044" cy="140044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Oval 63"/>
            <p:cNvSpPr/>
            <p:nvPr/>
          </p:nvSpPr>
          <p:spPr>
            <a:xfrm>
              <a:off x="7241059" y="1515762"/>
              <a:ext cx="140044" cy="140044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Oval 64"/>
            <p:cNvSpPr/>
            <p:nvPr/>
          </p:nvSpPr>
          <p:spPr>
            <a:xfrm>
              <a:off x="5490519" y="1515762"/>
              <a:ext cx="140044" cy="140044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Oval 65"/>
            <p:cNvSpPr/>
            <p:nvPr/>
          </p:nvSpPr>
          <p:spPr>
            <a:xfrm>
              <a:off x="2463688" y="3138615"/>
              <a:ext cx="140044" cy="140044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Oval 66"/>
            <p:cNvSpPr/>
            <p:nvPr/>
          </p:nvSpPr>
          <p:spPr>
            <a:xfrm>
              <a:off x="3739979" y="4761468"/>
              <a:ext cx="140044" cy="140044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Oval 67"/>
            <p:cNvSpPr/>
            <p:nvPr/>
          </p:nvSpPr>
          <p:spPr>
            <a:xfrm>
              <a:off x="8311978" y="3138615"/>
              <a:ext cx="140044" cy="140044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Oval 68"/>
            <p:cNvSpPr/>
            <p:nvPr/>
          </p:nvSpPr>
          <p:spPr>
            <a:xfrm>
              <a:off x="7241059" y="4761468"/>
              <a:ext cx="140044" cy="140044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Oval 69"/>
            <p:cNvSpPr/>
            <p:nvPr/>
          </p:nvSpPr>
          <p:spPr>
            <a:xfrm>
              <a:off x="5490519" y="4761469"/>
              <a:ext cx="140044" cy="140044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Oval 70"/>
            <p:cNvSpPr/>
            <p:nvPr/>
          </p:nvSpPr>
          <p:spPr>
            <a:xfrm>
              <a:off x="2463688" y="1898821"/>
              <a:ext cx="140044" cy="140044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Oval 71"/>
            <p:cNvSpPr/>
            <p:nvPr/>
          </p:nvSpPr>
          <p:spPr>
            <a:xfrm>
              <a:off x="2463688" y="4621424"/>
              <a:ext cx="140044" cy="140044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Oval 72"/>
            <p:cNvSpPr/>
            <p:nvPr/>
          </p:nvSpPr>
          <p:spPr>
            <a:xfrm>
              <a:off x="8311978" y="1898821"/>
              <a:ext cx="140044" cy="140044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Oval 73"/>
            <p:cNvSpPr/>
            <p:nvPr/>
          </p:nvSpPr>
          <p:spPr>
            <a:xfrm>
              <a:off x="8311978" y="4621424"/>
              <a:ext cx="140044" cy="140044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8336201" y="3584057"/>
              <a:ext cx="280086" cy="494270"/>
            </a:xfrm>
            <a:prstGeom prst="rect">
              <a:avLst/>
            </a:prstGeom>
            <a:solidFill>
              <a:srgbClr val="00B0F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2489141" y="2429038"/>
              <a:ext cx="280086" cy="494270"/>
            </a:xfrm>
            <a:prstGeom prst="rect">
              <a:avLst/>
            </a:prstGeom>
            <a:solidFill>
              <a:srgbClr val="C00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8344218" y="2335961"/>
              <a:ext cx="280086" cy="494270"/>
            </a:xfrm>
            <a:prstGeom prst="rect">
              <a:avLst/>
            </a:prstGeom>
            <a:solidFill>
              <a:srgbClr val="C00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Rectangle 77"/>
            <p:cNvSpPr/>
            <p:nvPr/>
          </p:nvSpPr>
          <p:spPr>
            <a:xfrm rot="16200000">
              <a:off x="7680574" y="1948246"/>
              <a:ext cx="197710" cy="403656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5173362" y="3047826"/>
              <a:ext cx="18205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 dirty="0" smtClean="0">
                  <a:solidFill>
                    <a:schemeClr val="bg1">
                      <a:lumMod val="50000"/>
                    </a:schemeClr>
                  </a:solidFill>
                </a:rPr>
                <a:t>FRONT</a:t>
              </a:r>
              <a:endParaRPr lang="en-GB" sz="2400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16382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48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Haroon Haider</dc:creator>
  <cp:lastModifiedBy>Haroon Haider</cp:lastModifiedBy>
  <cp:revision>11</cp:revision>
  <dcterms:created xsi:type="dcterms:W3CDTF">2015-06-09T14:01:21Z</dcterms:created>
  <dcterms:modified xsi:type="dcterms:W3CDTF">2015-11-17T11:56:17Z</dcterms:modified>
</cp:coreProperties>
</file>